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317" r:id="rId2"/>
    <p:sldId id="318" r:id="rId3"/>
    <p:sldId id="328" r:id="rId4"/>
    <p:sldId id="327" r:id="rId5"/>
    <p:sldId id="321" r:id="rId6"/>
    <p:sldId id="298" r:id="rId7"/>
    <p:sldId id="279" r:id="rId8"/>
    <p:sldId id="294" r:id="rId9"/>
    <p:sldId id="319" r:id="rId10"/>
    <p:sldId id="305" r:id="rId11"/>
    <p:sldId id="301" r:id="rId12"/>
    <p:sldId id="326" r:id="rId13"/>
    <p:sldId id="325" r:id="rId14"/>
    <p:sldId id="302" r:id="rId15"/>
    <p:sldId id="303" r:id="rId16"/>
    <p:sldId id="304" r:id="rId17"/>
    <p:sldId id="316" r:id="rId18"/>
    <p:sldId id="306" r:id="rId19"/>
    <p:sldId id="296" r:id="rId20"/>
    <p:sldId id="307" r:id="rId21"/>
    <p:sldId id="310" r:id="rId22"/>
    <p:sldId id="308" r:id="rId23"/>
    <p:sldId id="309" r:id="rId24"/>
    <p:sldId id="297" r:id="rId25"/>
    <p:sldId id="311" r:id="rId26"/>
    <p:sldId id="314" r:id="rId27"/>
    <p:sldId id="313" r:id="rId28"/>
    <p:sldId id="31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60036" autoAdjust="0"/>
  </p:normalViewPr>
  <p:slideViewPr>
    <p:cSldViewPr>
      <p:cViewPr varScale="1">
        <p:scale>
          <a:sx n="42" d="100"/>
          <a:sy n="42" d="100"/>
        </p:scale>
        <p:origin x="-21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382C-C34D-4B72-B7A1-F99BAE63A0F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9801-233C-4B5C-AE82-7C6E7A53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5AA19-DFE1-4221-A248-0BF6A567C30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3F282-2F2F-46E6-98EE-1737CC90F9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27BC4-3A0B-49D0-9CBC-AAE8034E868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IBHROcrq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十架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971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十架窄路</a:t>
            </a:r>
            <a:endParaRPr lang="en-US" sz="6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usty Par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77875"/>
            <a:ext cx="7086600" cy="5446725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772400" y="457200"/>
            <a:ext cx="914400" cy="4191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佈滿塵埃的大廳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assion and Pat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7086600" cy="5492115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848600" y="304800"/>
            <a:ext cx="838200" cy="3124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任性和耐性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7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2514600"/>
            <a:ext cx="2476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466975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457450"/>
            <a:ext cx="23907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7225" y="1371600"/>
            <a:ext cx="2038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800" b="1"/>
              <a:t>Nature Man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  </a:t>
            </a:r>
            <a:r>
              <a:rPr lang="zh-CN" altLang="en-US" sz="2000" b="1">
                <a:solidFill>
                  <a:srgbClr val="003399"/>
                </a:solidFill>
              </a:rPr>
              <a:t>屬血氣的人</a:t>
            </a:r>
            <a:endParaRPr lang="en-US" sz="2000" b="1">
              <a:solidFill>
                <a:srgbClr val="003399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95675" y="1401763"/>
            <a:ext cx="2038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800" b="1"/>
              <a:t> Carnal Man</a:t>
            </a:r>
          </a:p>
          <a:p>
            <a:r>
              <a:rPr lang="zh-CN" altLang="en-US" sz="2000" b="1">
                <a:solidFill>
                  <a:srgbClr val="003399"/>
                </a:solidFill>
              </a:rPr>
              <a:t>     屬肉體的人</a:t>
            </a:r>
            <a:endParaRPr lang="en-US" sz="2000" b="1">
              <a:solidFill>
                <a:srgbClr val="003399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96038" y="1371600"/>
            <a:ext cx="22145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800" b="1"/>
              <a:t>Spiritual Man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       </a:t>
            </a:r>
            <a:r>
              <a:rPr lang="zh-CN" altLang="en-US" sz="2000" b="1">
                <a:solidFill>
                  <a:srgbClr val="003399"/>
                </a:solidFill>
              </a:rPr>
              <a:t>屬靈的人</a:t>
            </a:r>
            <a:endParaRPr lang="en-US" sz="2000" b="1">
              <a:solidFill>
                <a:srgbClr val="003399"/>
              </a:solidFill>
            </a:endParaRPr>
          </a:p>
        </p:txBody>
      </p:sp>
      <p:pic>
        <p:nvPicPr>
          <p:cNvPr id="33801" name="Picture 11" descr="https://encrypted-tbn0.gstatic.com/images?q=tbn:ANd9GcTctQ6kKVX8eso07wNEGYlvMkOiKshkP2_-nVojcdVUKdrERjg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572000"/>
            <a:ext cx="3362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3" descr="https://encrypted-tbn2.gstatic.com/images?q=tbn:ANd9GcRXI4oRW4kJ3mjVVjlkOkKNvjT9e2cByUkM-lq6uFgHtRUqjvbgf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87585">
            <a:off x="2778125" y="4183063"/>
            <a:ext cx="8223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10"/>
          <p:cNvSpPr txBox="1">
            <a:spLocks noChangeArrowheads="1"/>
          </p:cNvSpPr>
          <p:nvPr/>
        </p:nvSpPr>
        <p:spPr bwMode="auto">
          <a:xfrm rot="1758788">
            <a:off x="7192032" y="5249310"/>
            <a:ext cx="99969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WALK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8" grpId="0" autoUpdateAnimBg="0"/>
      <p:bldP spid="19" grpId="0" autoUpdateAnimBg="0"/>
      <p:bldP spid="338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Diagram 1:Life on Three Plan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9FBFD"/>
              </a:clrFrom>
              <a:clrTo>
                <a:srgbClr val="E9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000000">
              <a:alpha val="27058"/>
            </a:srgbClr>
          </a:solidFill>
          <a:ln w="3175" cmpd="dbl">
            <a:noFill/>
            <a:miter lim="800000"/>
            <a:headEnd/>
            <a:tailEnd/>
          </a:ln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6019800" y="304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屬靈的人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5638800" y="1828800"/>
            <a:ext cx="134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屬肉體的人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6121400" y="5105400"/>
            <a:ext cx="134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屬血氣的人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re Burning Against the 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7210697" cy="52578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8001000" y="304800"/>
            <a:ext cx="762000" cy="289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墻邊的火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aliant 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6705600" cy="5696505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924800" y="381000"/>
            <a:ext cx="685800" cy="4267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不屈不撓的勇士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an in an Iron C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09600"/>
            <a:ext cx="4191000" cy="569976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772400" y="609600"/>
            <a:ext cx="762000" cy="4419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鐵籠中的絕望之人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ightening Dr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7488"/>
            <a:ext cx="5105400" cy="5881222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7620000" y="228600"/>
            <a:ext cx="762000" cy="3581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審判的日子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Wall of Sal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7673819" cy="32766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62000" y="533400"/>
            <a:ext cx="7620000" cy="990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救恩之墻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>
              <a:buAutoNum type="arabicPlain" startAt="5"/>
            </a:pPr>
            <a:r>
              <a:rPr lang="zh-CN" altLang="en-US" b="1" dirty="0" smtClean="0"/>
              <a:t>十字架下卸重負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ity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3429001"/>
          </a:xfrm>
          <a:prstGeom prst="rect">
            <a:avLst/>
          </a:prstGeom>
          <a:noFill/>
        </p:spPr>
      </p:pic>
      <p:pic>
        <p:nvPicPr>
          <p:cNvPr id="7170" name="Picture 2" descr="C:\Users\Administrator\Documents\Church\2017 Prigrim's Progress\Christi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40050"/>
            <a:ext cx="2218189" cy="3917950"/>
          </a:xfrm>
          <a:prstGeom prst="rect">
            <a:avLst/>
          </a:prstGeom>
          <a:noFill/>
        </p:spPr>
      </p:pic>
      <p:sp>
        <p:nvSpPr>
          <p:cNvPr id="7172" name="AutoShape 4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acelebrationofwomen.org/wp-content/uploads/2010/12/Jesus-At-Heavens-G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0"/>
            <a:ext cx="3314700" cy="253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19400" y="563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窄門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曉諭的家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艱難山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絕望潭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736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富麗宮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死蔭谷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浮華鎮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屈辱谷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疑</a:t>
            </a:r>
            <a:r>
              <a:rPr lang="zh-CN" altLang="en-US" dirty="0" smtClean="0"/>
              <a:t>惑寨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迷魂地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良緣國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愉悅山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無橋的天河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713" y="5562600"/>
            <a:ext cx="430887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毀滅城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65178" y="1371600"/>
            <a:ext cx="430887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天國之城</a:t>
            </a:r>
            <a:endParaRPr lang="en-US" sz="1600" b="1" dirty="0"/>
          </a:p>
        </p:txBody>
      </p:sp>
      <p:sp>
        <p:nvSpPr>
          <p:cNvPr id="29" name="Oval 28"/>
          <p:cNvSpPr/>
          <p:nvPr/>
        </p:nvSpPr>
        <p:spPr>
          <a:xfrm>
            <a:off x="7620000" y="3810000"/>
            <a:ext cx="9906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魔王</a:t>
            </a:r>
            <a:endParaRPr lang="en-US" sz="1600" dirty="0"/>
          </a:p>
        </p:txBody>
      </p:sp>
      <p:sp>
        <p:nvSpPr>
          <p:cNvPr id="33" name="Oval 32"/>
          <p:cNvSpPr/>
          <p:nvPr/>
        </p:nvSpPr>
        <p:spPr>
          <a:xfrm>
            <a:off x="4876800" y="51054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頑固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5943600" y="5486400"/>
            <a:ext cx="11430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俗人智</a:t>
            </a:r>
            <a:endParaRPr lang="en-US" sz="1600" dirty="0"/>
          </a:p>
        </p:txBody>
      </p:sp>
      <p:sp>
        <p:nvSpPr>
          <p:cNvPr id="35" name="Oval 34"/>
          <p:cNvSpPr/>
          <p:nvPr/>
        </p:nvSpPr>
        <p:spPr>
          <a:xfrm>
            <a:off x="5943600" y="47244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柔順</a:t>
            </a:r>
            <a:endParaRPr lang="en-US" sz="1600" dirty="0"/>
          </a:p>
        </p:txBody>
      </p:sp>
      <p:sp>
        <p:nvSpPr>
          <p:cNvPr id="42" name="Oval 41"/>
          <p:cNvSpPr/>
          <p:nvPr/>
        </p:nvSpPr>
        <p:spPr>
          <a:xfrm>
            <a:off x="685800" y="914400"/>
            <a:ext cx="11430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傳道者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1905000" y="1600200"/>
            <a:ext cx="11430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幫助</a:t>
            </a:r>
            <a:endParaRPr lang="en-US" sz="1600" dirty="0"/>
          </a:p>
        </p:txBody>
      </p:sp>
      <p:sp>
        <p:nvSpPr>
          <p:cNvPr id="54" name="Oval 53"/>
          <p:cNvSpPr/>
          <p:nvPr/>
        </p:nvSpPr>
        <p:spPr>
          <a:xfrm>
            <a:off x="2667000" y="2286000"/>
            <a:ext cx="12192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善意</a:t>
            </a:r>
            <a:endParaRPr lang="en-US" sz="1600" dirty="0"/>
          </a:p>
        </p:txBody>
      </p:sp>
      <p:sp>
        <p:nvSpPr>
          <p:cNvPr id="69" name="Oval 68"/>
          <p:cNvSpPr/>
          <p:nvPr/>
        </p:nvSpPr>
        <p:spPr>
          <a:xfrm>
            <a:off x="6324600" y="40386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家人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2"/>
      <p:bldP spid="12" grpId="2"/>
      <p:bldP spid="13" grpId="0"/>
      <p:bldP spid="14" grpId="2"/>
      <p:bldP spid="15" grpId="2"/>
      <p:bldP spid="16" grpId="2"/>
      <p:bldP spid="17" grpId="2"/>
      <p:bldP spid="18" grpId="2"/>
      <p:bldP spid="19" grpId="2"/>
      <p:bldP spid="20" grpId="2"/>
      <p:bldP spid="21" grpId="2"/>
      <p:bldP spid="22" grpId="0"/>
      <p:bldP spid="24" grpId="0" animBg="1"/>
      <p:bldP spid="29" grpId="0" animBg="1"/>
      <p:bldP spid="33" grpId="0" animBg="1"/>
      <p:bldP spid="34" grpId="0" animBg="1"/>
      <p:bldP spid="35" grpId="0" animBg="1"/>
      <p:bldP spid="42" grpId="0" animBg="1"/>
      <p:bldP spid="44" grpId="0" animBg="1"/>
      <p:bldP spid="54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hristian at the 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4114800" cy="556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Behold, three Shining Ones came to him, and saluted hi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4267200" cy="5391151"/>
          </a:xfrm>
          <a:prstGeom prst="rect">
            <a:avLst/>
          </a:prstGeom>
          <a:noFill/>
        </p:spPr>
      </p:pic>
      <p:pic>
        <p:nvPicPr>
          <p:cNvPr id="4" name="Picture 4" descr="Scroll, Certificate, Parchment, Degree, Diplo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352800"/>
            <a:ext cx="1447800" cy="241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imple Sloth Presum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2898"/>
            <a:ext cx="7772400" cy="55965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1600200"/>
            <a:ext cx="46166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愚   陋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0"/>
            <a:ext cx="461665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懶   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524000"/>
            <a:ext cx="461665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自    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ormalist and Hypocri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4743450" cy="4419600"/>
          </a:xfrm>
          <a:prstGeom prst="rect">
            <a:avLst/>
          </a:prstGeom>
          <a:noFill/>
        </p:spPr>
      </p:pic>
      <p:pic>
        <p:nvPicPr>
          <p:cNvPr id="41988" name="Picture 4" descr="https://cdn-assets.answersingenesis.org/img/articles/tpp/forma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457200"/>
            <a:ext cx="3352800" cy="4371975"/>
          </a:xfrm>
          <a:prstGeom prst="rect">
            <a:avLst/>
          </a:prstGeom>
          <a:noFill/>
        </p:spPr>
      </p:pic>
      <p:pic>
        <p:nvPicPr>
          <p:cNvPr id="41990" name="Picture 6" descr="Hypocri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362200"/>
            <a:ext cx="3028950" cy="428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05735" y="2362200"/>
            <a:ext cx="46166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僞   善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457200"/>
            <a:ext cx="46166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刻   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6   </a:t>
            </a:r>
            <a:r>
              <a:rPr lang="zh-CN" altLang="en-US" b="1" dirty="0" smtClean="0"/>
              <a:t>艱難山曲徑通幽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ill Difficul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1066800"/>
            <a:ext cx="3924491" cy="4800600"/>
          </a:xfrm>
          <a:prstGeom prst="rect">
            <a:avLst/>
          </a:prstGeom>
          <a:noFill/>
        </p:spPr>
      </p:pic>
      <p:pic>
        <p:nvPicPr>
          <p:cNvPr id="3" name="Picture 2" descr="Pleasant Arb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066800"/>
            <a:ext cx="3352800" cy="484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e Lost 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556" y="455016"/>
            <a:ext cx="7142214" cy="564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cdn-assets.answersingenesis.org/img/articles/tpp/mistr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3476625" cy="5543551"/>
          </a:xfrm>
          <a:prstGeom prst="rect">
            <a:avLst/>
          </a:prstGeom>
          <a:noFill/>
        </p:spPr>
      </p:pic>
      <p:pic>
        <p:nvPicPr>
          <p:cNvPr id="46086" name="Picture 6" descr="https://cdn-assets.answersingenesis.org/img/articles/tpp/timoro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838200"/>
            <a:ext cx="3448050" cy="5543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838200"/>
            <a:ext cx="46166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膽   怯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838200"/>
            <a:ext cx="46166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疑  惑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hristian finds his 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759816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381000"/>
          </a:xfrm>
        </p:spPr>
        <p:txBody>
          <a:bodyPr>
            <a:normAutofit fontScale="25000" lnSpcReduction="20000"/>
          </a:bodyPr>
          <a:lstStyle/>
          <a:p>
            <a:r>
              <a:rPr lang="zh-CN" altLang="en-US" sz="10400" dirty="0" smtClean="0"/>
              <a:t>主啊，開恩可憐我這個罪人吧</a:t>
            </a:r>
            <a:r>
              <a:rPr lang="en-US" altLang="zh-CN" sz="10400" dirty="0" smtClean="0"/>
              <a:t>!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/>
          <a:lstStyle/>
          <a:p>
            <a:pPr algn="r"/>
            <a:r>
              <a:rPr lang="zh-CN" altLang="en-US" dirty="0" smtClean="0"/>
              <a:t>女基督徒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2667000"/>
            <a:ext cx="17526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後悔反思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00200" y="3810000"/>
            <a:ext cx="17526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罪狀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810000" y="2667000"/>
            <a:ext cx="17526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良心受責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019800" y="2667000"/>
            <a:ext cx="22098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“生命之光”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962400" y="3810000"/>
            <a:ext cx="17526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認罪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172200" y="3810000"/>
            <a:ext cx="21336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天國景象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600200" y="4953000"/>
            <a:ext cx="18288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禱告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114800" y="4953000"/>
            <a:ext cx="1676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“奧秘”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248400" y="4953000"/>
            <a:ext cx="2133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邀請信</a:t>
            </a:r>
            <a:endParaRPr lang="en-US" sz="2800" dirty="0"/>
          </a:p>
        </p:txBody>
      </p:sp>
      <p:pic>
        <p:nvPicPr>
          <p:cNvPr id="37892" name="Picture 4" descr="Scroll, Certificate, Parchment, Degree, Dipl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648200"/>
            <a:ext cx="838200" cy="1397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9600" y="2362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開始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3581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夜晚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47638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早晨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 result for christiana and her 4 children pilgrim's prog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996027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693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SimHei" pitchFamily="49" charset="-122"/>
                <a:ea typeface="SimHei" pitchFamily="49" charset="-122"/>
              </a:rPr>
              <a:t>馬太福音</a:t>
            </a:r>
            <a:r>
              <a:rPr lang="en-US" sz="3200" b="1" dirty="0" smtClean="0">
                <a:latin typeface="SimHei" pitchFamily="49" charset="-122"/>
                <a:ea typeface="SimHei" pitchFamily="49" charset="-122"/>
              </a:rPr>
              <a:t>7:13-14 </a:t>
            </a:r>
          </a:p>
          <a:p>
            <a:endParaRPr lang="en-US" altLang="zh-TW" sz="3200" dirty="0" smtClean="0">
              <a:latin typeface="SimHei" pitchFamily="49" charset="-122"/>
              <a:ea typeface="SimHei" pitchFamily="49" charset="-122"/>
            </a:endParaRPr>
          </a:p>
          <a:p>
            <a:r>
              <a:rPr lang="zh-TW" altLang="en-US" sz="3200" dirty="0" smtClean="0">
                <a:latin typeface="SimHei" pitchFamily="49" charset="-122"/>
                <a:ea typeface="SimHei" pitchFamily="49" charset="-122"/>
              </a:rPr>
              <a:t>你們要進窄門。因為引到滅亡，那門是寬的，路是大的，進去的人也多；引到永生，那門是窄的，路是小的，找著的人也少。 </a:t>
            </a:r>
            <a:endParaRPr lang="en-US" sz="3200" dirty="0" smtClean="0">
              <a:latin typeface="SimHei" pitchFamily="49" charset="-122"/>
              <a:ea typeface="SimHei" pitchFamily="49" charset="-12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wn the 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4113182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00800" y="76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窄門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371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窄路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486400" y="1905000"/>
            <a:ext cx="1143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筆直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10400" y="1905000"/>
            <a:ext cx="1143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狹窄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4763869"/>
            <a:ext cx="457200" cy="6463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彎曲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4763869"/>
            <a:ext cx="457200" cy="6463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寬闊</a:t>
            </a:r>
            <a:endParaRPr lang="en-US" dirty="0"/>
          </a:p>
        </p:txBody>
      </p:sp>
      <p:pic>
        <p:nvPicPr>
          <p:cNvPr id="1028" name="Picture 4" descr="Image result for 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38800" y="4648200"/>
            <a:ext cx="914400" cy="914400"/>
          </a:xfrm>
          <a:prstGeom prst="rect">
            <a:avLst/>
          </a:prstGeom>
          <a:noFill/>
        </p:spPr>
      </p:pic>
      <p:pic>
        <p:nvPicPr>
          <p:cNvPr id="26" name="Picture 4" descr="Image result for 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15200" y="4648200"/>
            <a:ext cx="914400" cy="9144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400800" y="2357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永生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477000" y="3810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寬門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477000" y="4419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大路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477000" y="5405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滅亡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105400" y="3352800"/>
            <a:ext cx="3581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23" grpId="0" animBg="1"/>
      <p:bldP spid="24" grpId="0" animBg="1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>
              <a:buAutoNum type="arabicPlain" startAt="4"/>
            </a:pPr>
            <a:r>
              <a:rPr lang="zh-CN" altLang="en-US" b="1" dirty="0" smtClean="0"/>
              <a:t>聽曉諭揭示真理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zh-CN" altLang="en-US" dirty="0" smtClean="0"/>
              <a:t>七堂課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96200" y="381000"/>
            <a:ext cx="914400" cy="2743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神聖牧者</a:t>
            </a:r>
            <a:endParaRPr lang="en-US" dirty="0"/>
          </a:p>
        </p:txBody>
      </p:sp>
      <p:pic>
        <p:nvPicPr>
          <p:cNvPr id="4" name="Picture 2" descr="Portrait of a Mini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"/>
            <a:ext cx="4343400" cy="6229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17480</TotalTime>
  <Words>357</Words>
  <Application>Microsoft Office PowerPoint</Application>
  <PresentationFormat>On-screen Show (4:3)</PresentationFormat>
  <Paragraphs>110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Paper</vt:lpstr>
      <vt:lpstr>Slide 1</vt:lpstr>
      <vt:lpstr>Slide 2</vt:lpstr>
      <vt:lpstr>女基督徒</vt:lpstr>
      <vt:lpstr>Slide 4</vt:lpstr>
      <vt:lpstr>Slide 5</vt:lpstr>
      <vt:lpstr>Slide 6</vt:lpstr>
      <vt:lpstr>聽曉諭揭示真理</vt:lpstr>
      <vt:lpstr> 七堂課</vt:lpstr>
      <vt:lpstr>神聖牧者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十字架下卸重負</vt:lpstr>
      <vt:lpstr>Slide 20</vt:lpstr>
      <vt:lpstr>Slide 21</vt:lpstr>
      <vt:lpstr>Slide 22</vt:lpstr>
      <vt:lpstr>Slide 23</vt:lpstr>
      <vt:lpstr>6   艱難山曲徑通幽</vt:lpstr>
      <vt:lpstr>Slide 25</vt:lpstr>
      <vt:lpstr>Slide 26</vt:lpstr>
      <vt:lpstr>Slide 27</vt:lpstr>
      <vt:lpstr>Slide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101</cp:revision>
  <dcterms:created xsi:type="dcterms:W3CDTF">2017-11-14T18:58:11Z</dcterms:created>
  <dcterms:modified xsi:type="dcterms:W3CDTF">2017-12-18T18:01:43Z</dcterms:modified>
</cp:coreProperties>
</file>